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21" autoAdjust="0"/>
  </p:normalViewPr>
  <p:slideViewPr>
    <p:cSldViewPr snapToGrid="0" snapToObjects="1">
      <p:cViewPr varScale="1">
        <p:scale>
          <a:sx n="81" d="100"/>
          <a:sy n="81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657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78" y="680899"/>
            <a:ext cx="6192679" cy="54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8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05 3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4" y="360636"/>
            <a:ext cx="4038067" cy="5384089"/>
          </a:xfrm>
          <a:prstGeom prst="rect">
            <a:avLst/>
          </a:prstGeom>
        </p:spPr>
      </p:pic>
      <p:pic>
        <p:nvPicPr>
          <p:cNvPr id="3" name="Picture 2" descr="IMG_0594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00" y="1108123"/>
            <a:ext cx="4006650" cy="534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4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614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0" y="642876"/>
            <a:ext cx="3272748" cy="5818219"/>
          </a:xfrm>
          <a:prstGeom prst="rect">
            <a:avLst/>
          </a:prstGeom>
        </p:spPr>
      </p:pic>
      <p:pic>
        <p:nvPicPr>
          <p:cNvPr id="3" name="Picture 2" descr="IMG_0613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13" y="4137361"/>
            <a:ext cx="1677510" cy="2585588"/>
          </a:xfrm>
          <a:prstGeom prst="rect">
            <a:avLst/>
          </a:prstGeom>
        </p:spPr>
      </p:pic>
      <p:pic>
        <p:nvPicPr>
          <p:cNvPr id="4" name="Picture 3" descr="IMG_0609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43" y="4137361"/>
            <a:ext cx="1946399" cy="2595199"/>
          </a:xfrm>
          <a:prstGeom prst="rect">
            <a:avLst/>
          </a:prstGeom>
        </p:spPr>
      </p:pic>
      <p:pic>
        <p:nvPicPr>
          <p:cNvPr id="5" name="Picture 4" descr="IMG_0612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2" y="235197"/>
            <a:ext cx="4940044" cy="370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3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76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3" y="3602659"/>
            <a:ext cx="2022420" cy="3051501"/>
          </a:xfrm>
          <a:prstGeom prst="rect">
            <a:avLst/>
          </a:prstGeom>
        </p:spPr>
      </p:pic>
      <p:pic>
        <p:nvPicPr>
          <p:cNvPr id="3" name="Picture 2" descr="IMG_0078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3" y="266558"/>
            <a:ext cx="4264326" cy="3198245"/>
          </a:xfrm>
          <a:prstGeom prst="rect">
            <a:avLst/>
          </a:prstGeom>
        </p:spPr>
      </p:pic>
      <p:pic>
        <p:nvPicPr>
          <p:cNvPr id="4" name="Picture 3" descr="IMG_0426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54" y="783907"/>
            <a:ext cx="3856705" cy="5142274"/>
          </a:xfrm>
          <a:prstGeom prst="rect">
            <a:avLst/>
          </a:prstGeom>
        </p:spPr>
      </p:pic>
      <p:pic>
        <p:nvPicPr>
          <p:cNvPr id="5" name="Picture 4" descr="IMG_0164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69" y="3602659"/>
            <a:ext cx="2085129" cy="30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46809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275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 Black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Kaitlyn</dc:creator>
  <cp:lastModifiedBy>Kaitlyn</cp:lastModifiedBy>
  <cp:revision>4</cp:revision>
  <dcterms:created xsi:type="dcterms:W3CDTF">2018-03-17T13:39:52Z</dcterms:created>
  <dcterms:modified xsi:type="dcterms:W3CDTF">2018-03-17T18:15:27Z</dcterms:modified>
</cp:coreProperties>
</file>